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77AC-B91A-4DE7-A6AD-8A4DDEF25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EB338-D215-4935-911F-F7FD41F86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E47E8-6EE3-4E93-832E-014E2320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4FD6A-EB56-4EB0-9EB2-F050A758D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3BF43-DC1F-42F4-842D-D6E2BC32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98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B74-6FD9-473D-B97C-E7CCBBAC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80C73-6FB7-4C78-B009-0F1063B1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92BD8-ADD7-4AA3-B467-7D286C486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8932D-71EA-40F2-866E-A0E51975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40BE3-420D-424B-8C1E-A28B2756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69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EB269-88CD-448F-A1C9-35F2BAB97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CA691-C5C4-4886-8E90-C730C93F4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58256-C2CB-4832-B858-FB9352D98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BCEB-2C7C-43DC-BB7E-7B8E5558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57122-C5BC-4439-8F85-B1BEDA4A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0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C255-D364-4B7B-8408-72FD40AF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84F9-7FFB-4975-A41B-189FDF1DB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7DA3-CD1C-4B9A-B404-4A8A3FB0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B6BE2-27CF-4CD8-88AD-9F0A0E09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F7979-802A-4ADF-903B-CA8E5CAB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8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23F1-F773-4CFC-A376-6725C5D3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A3CD1-A89E-41CC-BD33-4BCA8901E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51695-2ED4-4310-9232-B5E5D934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C7EEB-C8BB-4A9A-90D0-F43E0860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737F0-F6D8-4746-A7AA-F52AA918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06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24D8-3A39-4A60-B4F1-716F3136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2817-37A7-423C-BA81-EABD982C0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0DB93-0A78-49E3-A90B-F72FC872C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D05D5-2DCE-4940-9FEF-1DEDF56C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99038-8572-4138-A648-3AC2346E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FF31-4F6C-4142-BEB6-5F30992F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4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43BA-26E7-4AB0-8E83-8D3D2941F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3575C-1422-45B7-9C69-FE80532C2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B22C-AE62-4251-B8A9-756235EA2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3BDB5-02FC-461D-9454-49B83C150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11EA8-3514-4744-9268-4597C2533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5B576D-1939-491A-A531-C6916245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8C4CB-E3F4-4998-85C5-B8E77560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8F71A-71F5-42C6-BC9C-45EA7A19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89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4C6B-63BB-42B1-93E7-650A26D9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C9561-6C19-4B07-950C-4BC398E9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041E1-11BA-4C00-BBE0-5E7F5DE1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C8377-D2E4-4166-8C4F-FE0A3A53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5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92CB1-3825-4223-B68B-82343736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42A1B-BE67-4135-9193-1C46CA38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F1703-A65A-40C1-973E-8E504048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42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A6E6-052A-4ACC-825E-F548FC80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3A04-DB9C-48BD-863C-CB5B187E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97DCC-35A9-4692-80B4-A54DC3BE5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61CE5-2E31-44B2-88E4-91F094A9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46952-5609-4AB8-989B-1136FE0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E037B-D4CE-48E0-97F8-9AAC334E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02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50DA-1D10-4CBA-B3A2-1F5B179C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9B608D-FFB0-41C8-BFDE-180530A16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1A6BD-6695-4BAF-B836-C9675F4A2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F7F9A-B75E-4040-A804-C7671F83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25D64-FED4-491B-856A-47871970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B2DAF-D0E2-4E1E-95F4-0FDCD469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34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56FDE2-860E-40EA-BDAF-AC246FD7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76C2D-B193-49A7-9B0F-02F640EA0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BB5FD-7A78-4D8B-9DFD-FA4342C73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0EF2A-06DD-4E2E-B5A0-18A89217F077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C4081-EC71-4C92-B8D8-00151AF19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CB5C7-3103-4CE6-821A-8B4931B0B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B0576-99D6-4751-AE6E-84582CDFAD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1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76AE4-CDC8-406D-8185-03CF8AC8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00" y="0"/>
            <a:ext cx="12211499" cy="68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5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6-05 at 10.47.55 PM">
            <a:hlinkClick r:id="" action="ppaction://media"/>
            <a:extLst>
              <a:ext uri="{FF2B5EF4-FFF2-40B4-BE49-F238E27FC236}">
                <a16:creationId xmlns:a16="http://schemas.microsoft.com/office/drawing/2014/main" id="{8903A374-EF0C-4816-B78A-DC66127A60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7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FA1A4-148B-41CE-9155-6099F59A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10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39BB7-75E9-4A15-9968-BE1D73D7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08"/>
            <a:ext cx="12192000" cy="68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5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BBA2F-DDD6-46D1-9DD0-B06A296A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8"/>
            <a:ext cx="12192000" cy="68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0DC2B-7273-4FD8-AEBF-AF5FDFEC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190E9-7842-4294-B06B-B88B81D67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051"/>
            <a:ext cx="12192000" cy="68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6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40BC2-42D1-4E4C-B661-9445E475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1" y="-1"/>
            <a:ext cx="12194241" cy="685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A68CB-6295-456B-9711-E3B072080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7" y="1749137"/>
            <a:ext cx="5209309" cy="39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D393E-EF3F-4A89-B3C3-D2704F2E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17"/>
            <a:ext cx="12191999" cy="68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8D0D4-C899-4340-8C14-11582A0F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09"/>
            <a:ext cx="12192000" cy="69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46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48E4D-C462-4155-9455-0CD90091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" y="0"/>
            <a:ext cx="12182307" cy="68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14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0</Words>
  <Application>Microsoft Office PowerPoint</Application>
  <PresentationFormat>Widescreen</PresentationFormat>
  <Paragraphs>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Alekhya Teerthala</dc:creator>
  <cp:lastModifiedBy>Alekhya Teerthala</cp:lastModifiedBy>
  <cp:revision>8</cp:revision>
  <dcterms:created xsi:type="dcterms:W3CDTF">2021-06-05T16:46:28Z</dcterms:created>
  <dcterms:modified xsi:type="dcterms:W3CDTF">2021-06-08T06:13:49Z</dcterms:modified>
</cp:coreProperties>
</file>